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F8626-A24F-E04D-5CDE-FA00F4281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22BBC-2906-3BB8-34DF-B20641DB7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D8E3A-8C1E-91C7-AA63-9292E0BE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CE230-3F39-DB8E-22B6-DE7D1402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73434-D66E-4259-3B9F-0FB55CF0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23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F20E-8289-CD4C-5567-121E67E5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34B57-6561-C1CB-EBDD-91C85CAC1D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248ED-195C-81E7-D69C-8D292A44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BB19D-DB3E-5842-C642-EFCB7D999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15933-1662-4287-07AC-3ABF37655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02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81C6F-81C3-D3F9-8708-323B56088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5A1FB-4F41-3367-BCE1-D42C77B57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47B60-7CB3-69B7-76F8-59141F457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7C878-E14E-657C-733C-5053967E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FB2B9-122D-53D2-E2FE-9E365557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94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FE7E8-E18E-A584-7BEC-F1B3DEE6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B20AB-E6C3-D3A0-DCFD-0C24A6258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34379-34B2-F21A-CF70-CA3F8A0C2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57A0C-E6CD-F446-0A97-28BA0E0AB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B28C6-F5C4-AFC2-AA6F-FDAFA275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895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09E29-6209-D8DC-1CA2-1D293F0E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1E4C4-91DE-A455-F5D5-DCDFF4309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12AC5-031B-2709-DFE4-518F820C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B5E28-F7D7-21A1-8C20-4473AF8F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E24A4-7A5B-07C3-9C9B-E8EF798B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150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BB304-A7DA-C395-F898-47D27682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D221D-4E10-2B09-DB68-4899BDC29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29F90-6AFB-3ACD-FB2B-FBBAA77E2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05558-A675-1E1F-AF43-3BA7DB86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E032A-62EE-6432-6178-E6CD94DB5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C25D0-1F91-7D82-7B03-813FEE0B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504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694B-225E-8F0A-FBFF-ED8730287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925A9-396B-9D84-55D0-22D682A42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446A64-09CB-6EBF-888C-983B82C0E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2EE32-F84B-ACA9-5770-C51DAF3B03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0A541D-A17F-09CE-0252-A6DF82EED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DD7BB1-E266-A8A4-B3C9-0F1A3FD76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12A40F-9FB7-ABEB-8566-7D532FBB3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AE668F-8AA8-D5DE-B1FE-CC6AE98DB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75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02999-8F42-FB95-3357-712B2929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1763B-BE4C-7042-49B2-A07EA915E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8BD4F-F250-97DA-C6E0-B986FB4D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56DFC-6686-1ECA-2BD1-BB59BD3A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413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69571-C303-91CD-59F7-3E958C9CB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7EA2A-4285-E781-116D-C295BF4C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5CA154-EFCD-B3A1-DC99-005F97B43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98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A3FF-430D-29FE-1858-492F4849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FE73C-BEDE-7F77-EDAA-26CF3C70A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E9F05-EF8B-7743-DCBD-F62F5963C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01163-11A9-6E77-62AE-A56C79000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26DBD0-5E64-5AAB-A2E5-A1514CBC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FCCA93-D846-E098-F946-58938DA3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12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E8609-7F7D-F063-7E29-28CA081EA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76DE64-98A4-C49D-6565-51EBD5D20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D7A9D-7C40-3B9B-8372-9423B6F8B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37F6F-D629-5BD4-979F-92D17EB0C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1DF93-873D-3FCA-BFAF-C3A809E6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57C1DD-7EEB-1A83-258B-81EF9D9C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921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78C90C-2CA6-D34A-30B1-D3870848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A1283-B2E0-B2B8-1DE3-8C7428430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F2F21-588D-4709-2302-A8B15B56FD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276DC-158B-4AC1-A7E4-376A72B90D6C}" type="datetimeFigureOut">
              <a:rPr lang="en-IN" smtClean="0"/>
              <a:t>18-03-2023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8AC7-4439-11F3-EB86-14DE053CA7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5CC6D-3CD9-DB6F-E7A0-3CAEEC260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E258-A351-47C9-8862-4A70F9EA8DE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78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C29641-90A2-F66E-F4B1-34F4B2B8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Z - Test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DF0DC-48D1-38ED-9112-8A06756FD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en-US" sz="2400" b="0" i="0">
                <a:solidFill>
                  <a:srgbClr val="FFFFFF"/>
                </a:solidFill>
                <a:effectLst/>
                <a:latin typeface="Untitled Sans"/>
              </a:rPr>
              <a:t>Z test is a statistical test that is conducted on data that approximately follows a normal distribution. </a:t>
            </a:r>
          </a:p>
          <a:p>
            <a:r>
              <a:rPr lang="en-US" sz="2400" b="0" i="0">
                <a:solidFill>
                  <a:srgbClr val="FFFFFF"/>
                </a:solidFill>
                <a:effectLst/>
                <a:latin typeface="Untitled Sans"/>
              </a:rPr>
              <a:t>The z test can be performed on one sample, two samples, or on proportions for hypothesis testing. </a:t>
            </a:r>
          </a:p>
          <a:p>
            <a:r>
              <a:rPr lang="en-US" sz="2400" b="0" i="0">
                <a:solidFill>
                  <a:srgbClr val="FFFFFF"/>
                </a:solidFill>
                <a:effectLst/>
                <a:latin typeface="Untitled Sans"/>
              </a:rPr>
              <a:t>It checks if the means of two large samples are different or not when the population variance is known.</a:t>
            </a:r>
            <a:endParaRPr lang="en-IN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9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C9C13-503C-B291-234E-214D3D6F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Z Test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9FD3-675B-CC17-BA69-9B1A6E279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Untitled Sans"/>
              </a:rPr>
              <a:t>A z test is conducted on a population that follows a </a:t>
            </a:r>
            <a:r>
              <a:rPr lang="en-US" b="0" i="0" u="none" strike="noStrike" dirty="0">
                <a:effectLst/>
                <a:latin typeface="Untitled Sans"/>
              </a:rPr>
              <a:t>normal distribution</a:t>
            </a:r>
            <a:r>
              <a:rPr lang="en-US" b="0" i="0" dirty="0">
                <a:effectLst/>
                <a:latin typeface="Untitled Sans"/>
              </a:rPr>
              <a:t> with independent data points and has a sample size that is greater than or equal to 30. </a:t>
            </a:r>
          </a:p>
          <a:p>
            <a:r>
              <a:rPr lang="en-US" b="0" i="0" dirty="0">
                <a:effectLst/>
                <a:latin typeface="Untitled Sans"/>
              </a:rPr>
              <a:t>It is used to check whether the means of two populations are equal to each other when the population </a:t>
            </a:r>
            <a:r>
              <a:rPr lang="en-US" b="0" i="0" u="none" strike="noStrike" dirty="0">
                <a:effectLst/>
                <a:latin typeface="Untitled Sans"/>
              </a:rPr>
              <a:t>variance</a:t>
            </a:r>
            <a:r>
              <a:rPr lang="en-US" b="0" i="0" dirty="0">
                <a:effectLst/>
                <a:latin typeface="Untitled Sans"/>
              </a:rPr>
              <a:t> is known. </a:t>
            </a:r>
          </a:p>
          <a:p>
            <a:r>
              <a:rPr lang="en-US" b="0" i="0" dirty="0">
                <a:effectLst/>
                <a:latin typeface="Untitled Sans"/>
              </a:rPr>
              <a:t>The null hypothesis of a z test can be rejected if the z test statistic is statistically significant when compared with the critical value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615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EE1092-285E-C488-4388-C4E25421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Z – Test Formula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FFB03E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Chart&#10;&#10;Description automatically generated with medium confidence">
            <a:extLst>
              <a:ext uri="{FF2B5EF4-FFF2-40B4-BE49-F238E27FC236}">
                <a16:creationId xmlns:a16="http://schemas.microsoft.com/office/drawing/2014/main" id="{E8988FDF-2EEB-E175-3E61-100067AF6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2684534"/>
            <a:ext cx="1905004" cy="148980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DBB40D-5AD6-5DBA-FA62-5B5274958E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58103" y="795548"/>
                <a:ext cx="3759198" cy="5275603"/>
              </a:xfrm>
            </p:spPr>
            <p:txBody>
              <a:bodyPr anchor="ctr">
                <a:normAutofit/>
              </a:bodyPr>
              <a:lstStyle/>
              <a:p>
                <a:r>
                  <a:rPr lang="en-IN" sz="2000" b="1" i="0" dirty="0">
                    <a:effectLst/>
                    <a:latin typeface="Untitled Sans"/>
                  </a:rPr>
                  <a:t>One-Sample Z Test</a:t>
                </a:r>
              </a:p>
              <a:p>
                <a:r>
                  <a:rPr lang="en-US" sz="2000" b="0" i="0" dirty="0">
                    <a:effectLst/>
                    <a:latin typeface="Untitled Sans"/>
                  </a:rPr>
                  <a:t>A one-sample z test is used to check if there is a difference between the sample mean and the population mean when the population </a:t>
                </a:r>
                <a:r>
                  <a:rPr lang="en-US" sz="2000" b="0" i="0" u="none" strike="noStrike" dirty="0">
                    <a:effectLst/>
                    <a:latin typeface="Untitled Sans"/>
                  </a:rPr>
                  <a:t>standard deviation</a:t>
                </a:r>
                <a:r>
                  <a:rPr lang="en-US" sz="2000" b="0" i="0" dirty="0">
                    <a:effectLst/>
                    <a:latin typeface="Untitled Sans"/>
                  </a:rPr>
                  <a:t> is known. 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IN" sz="2000" b="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sz="2000" b="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b="0" i="0" dirty="0">
                    <a:effectLst/>
                    <a:latin typeface="Untitled Sans"/>
                  </a:rPr>
                  <a:t> is the sample mean, </a:t>
                </a:r>
                <a:r>
                  <a:rPr lang="en-US" sz="2000" b="0" i="0" dirty="0">
                    <a:effectLst/>
                    <a:latin typeface="MJXc-TeX-math-I"/>
                  </a:rPr>
                  <a:t>μ</a:t>
                </a:r>
                <a:r>
                  <a:rPr lang="en-US" sz="2000" b="0" i="0" dirty="0">
                    <a:effectLst/>
                    <a:latin typeface="Untitled Sans"/>
                  </a:rPr>
                  <a:t> is the population mean, </a:t>
                </a:r>
                <a:r>
                  <a:rPr lang="en-US" sz="2000" b="0" i="0" dirty="0">
                    <a:effectLst/>
                    <a:latin typeface="MJXc-TeX-math-I"/>
                  </a:rPr>
                  <a:t>σ</a:t>
                </a:r>
                <a:r>
                  <a:rPr lang="en-US" sz="2000" b="0" i="0" dirty="0">
                    <a:effectLst/>
                    <a:latin typeface="Untitled Sans"/>
                  </a:rPr>
                  <a:t> is the population standard deviation and n is the sample size.</a:t>
                </a:r>
                <a:endParaRPr lang="en-IN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DBB40D-5AD6-5DBA-FA62-5B5274958E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58103" y="795548"/>
                <a:ext cx="3759198" cy="5275603"/>
              </a:xfrm>
              <a:blipFill>
                <a:blip r:embed="rId3"/>
                <a:stretch>
                  <a:fillRect l="-1459" r="-275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96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57ED2-9EA3-D3F0-C241-F5CE6D08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Z-Test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61F60-0B07-5BC6-B261-BCDA02B2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3809" y="953037"/>
            <a:ext cx="4036333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algorithm to set a one sample z test based on the z test statistic is given as follows:</a:t>
            </a:r>
            <a:endParaRPr lang="en-US" sz="20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1F567A-2887-5B1C-B3CA-EF6BC64AC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825383"/>
            <a:ext cx="5536001" cy="514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55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2"/>
            <a:ext cx="4182520" cy="3603164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4E091A-E36D-329D-6CD6-1A090470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595973" cy="3018430"/>
          </a:xfrm>
        </p:spPr>
        <p:txBody>
          <a:bodyPr>
            <a:normAutofit/>
          </a:bodyPr>
          <a:lstStyle/>
          <a:p>
            <a:r>
              <a:rPr lang="en-IN">
                <a:solidFill>
                  <a:srgbClr val="FFFFFF"/>
                </a:solidFill>
              </a:rPr>
              <a:t>Z- Test Formula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836" y="450221"/>
            <a:ext cx="4899923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F3457A-6DEE-8ABC-C566-F39255E8E3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59592" y="909143"/>
                <a:ext cx="4007581" cy="5029586"/>
              </a:xfrm>
            </p:spPr>
            <p:txBody>
              <a:bodyPr anchor="ctr">
                <a:normAutofit/>
              </a:bodyPr>
              <a:lstStyle/>
              <a:p>
                <a:r>
                  <a:rPr lang="en-IN" sz="2200" b="1" i="0" dirty="0">
                    <a:effectLst/>
                    <a:latin typeface="Untitled Sans"/>
                  </a:rPr>
                  <a:t>Two Sample Z Test</a:t>
                </a:r>
              </a:p>
              <a:p>
                <a:pPr lvl="1"/>
                <a:r>
                  <a:rPr lang="en-US" sz="2200" b="0" i="0" dirty="0">
                    <a:effectLst/>
                    <a:latin typeface="Untitled Sans"/>
                  </a:rPr>
                  <a:t>A two-sample z test is used to check if there is a difference between the means of two samples. 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b="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sz="2200" b="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2200" b="0" i="1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sz="2200" b="0" i="0" dirty="0">
                    <a:effectLst/>
                    <a:latin typeface="Untitled Sans"/>
                  </a:rPr>
                  <a:t>, </a:t>
                </a:r>
                <a:r>
                  <a:rPr lang="en-US" sz="2200" b="0" i="0" dirty="0">
                    <a:effectLst/>
                    <a:latin typeface="MJXc-TeX-math-I"/>
                  </a:rPr>
                  <a:t>μ</a:t>
                </a:r>
                <a:r>
                  <a:rPr lang="en-US" sz="2200" b="0" i="0" dirty="0">
                    <a:effectLst/>
                    <a:latin typeface="Untitled Sans"/>
                  </a:rPr>
                  <a:t>1, σ1 are the sample mean, population mean and population variance respectively for the first sample.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b="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IN" sz="2200" b="0" i="1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2200" b="0" i="1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sz="2200" b="0" i="0" dirty="0">
                    <a:effectLst/>
                    <a:latin typeface="Untitled Sans"/>
                  </a:rPr>
                  <a:t>, μ2, σ2 are the sample mean, population mean and population variance respectively for the second sample.</a:t>
                </a:r>
                <a:endParaRPr lang="en-IN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F3457A-6DEE-8ABC-C566-F39255E8E3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59592" y="909143"/>
                <a:ext cx="4007581" cy="5029586"/>
              </a:xfrm>
              <a:blipFill>
                <a:blip r:embed="rId2"/>
                <a:stretch>
                  <a:fillRect l="-1826" r="-213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5866" y="450221"/>
            <a:ext cx="1868033" cy="3603165"/>
          </a:xfrm>
          <a:prstGeom prst="rect">
            <a:avLst/>
          </a:prstGeom>
          <a:solidFill>
            <a:srgbClr val="57504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7E7F8F-B259-AA2A-4F96-2A3CCD8A08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770" y="4274331"/>
            <a:ext cx="4182519" cy="2053691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3746" y="4214253"/>
            <a:ext cx="1868033" cy="2173848"/>
          </a:xfrm>
          <a:prstGeom prst="rect">
            <a:avLst/>
          </a:prstGeom>
          <a:solidFill>
            <a:srgbClr val="FF806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699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MJXc-TeX-math-I</vt:lpstr>
      <vt:lpstr>Untitled Sans</vt:lpstr>
      <vt:lpstr>Office Theme</vt:lpstr>
      <vt:lpstr>Z - Test</vt:lpstr>
      <vt:lpstr>Z Test Definition</vt:lpstr>
      <vt:lpstr>Z – Test Formula</vt:lpstr>
      <vt:lpstr>Z-Test Formula</vt:lpstr>
      <vt:lpstr>Z- Test Formula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- Test</dc:title>
  <dc:creator>Shailee Upadhayay</dc:creator>
  <cp:lastModifiedBy>Shailee Upadhayay</cp:lastModifiedBy>
  <cp:revision>1</cp:revision>
  <dcterms:created xsi:type="dcterms:W3CDTF">2023-03-18T04:12:41Z</dcterms:created>
  <dcterms:modified xsi:type="dcterms:W3CDTF">2023-03-18T04:16:07Z</dcterms:modified>
</cp:coreProperties>
</file>